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4" r:id="rId5"/>
    <p:sldId id="260" r:id="rId6"/>
    <p:sldId id="268" r:id="rId7"/>
    <p:sldId id="267" r:id="rId8"/>
    <p:sldId id="265" r:id="rId9"/>
    <p:sldId id="261" r:id="rId10"/>
    <p:sldId id="266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2" autoAdjust="0"/>
  </p:normalViewPr>
  <p:slideViewPr>
    <p:cSldViewPr snapToGrid="0">
      <p:cViewPr>
        <p:scale>
          <a:sx n="68" d="100"/>
          <a:sy n="68" d="100"/>
        </p:scale>
        <p:origin x="-7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214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83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718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025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117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19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571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63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29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092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7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87954-76F8-473C-9A3C-1BFAEDA59A4A}" type="datetimeFigureOut">
              <a:rPr lang="en-SG" smtClean="0"/>
              <a:t>1/12/2016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F7596-4DFB-47AF-AE74-C78068BE175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733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" y="0"/>
            <a:ext cx="12193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953" y="832876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Bộ Đội - Nhiều Ca Sĩ _ Nghe tải bài hát Mp3 320Kb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6803" y="1717431"/>
            <a:ext cx="609600" cy="609600"/>
          </a:xfrm>
          <a:prstGeom prst="rect">
            <a:avLst/>
          </a:prstGeom>
        </p:spPr>
      </p:pic>
      <p:pic>
        <p:nvPicPr>
          <p:cNvPr id="1026" name="Picture 2" descr="Kết quả hình ảnh cho hình ảnh con bướ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22" y="899991"/>
            <a:ext cx="2048363" cy="20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13" y="843566"/>
            <a:ext cx="2060944" cy="5170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45" y="609196"/>
            <a:ext cx="995968" cy="745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68" y="1582378"/>
            <a:ext cx="1511122" cy="3976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71" y="5772549"/>
            <a:ext cx="845042" cy="641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8" y="2440546"/>
            <a:ext cx="4480248" cy="1976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35" y="4740765"/>
            <a:ext cx="2525774" cy="16729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0" y="696581"/>
            <a:ext cx="4288584" cy="12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0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83" y="843566"/>
            <a:ext cx="2060944" cy="5170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15" y="609196"/>
            <a:ext cx="995968" cy="745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38" y="1582378"/>
            <a:ext cx="1511122" cy="3976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41" y="5772549"/>
            <a:ext cx="845042" cy="641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8" y="2440546"/>
            <a:ext cx="4480248" cy="1976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05" y="4740765"/>
            <a:ext cx="2525774" cy="1672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0" y="696581"/>
            <a:ext cx="4288584" cy="12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9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83" y="843566"/>
            <a:ext cx="2060944" cy="51708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7" y="609196"/>
            <a:ext cx="995968" cy="7456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1582378"/>
            <a:ext cx="1511122" cy="39765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93" y="5772549"/>
            <a:ext cx="845042" cy="6411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89" y="2440546"/>
            <a:ext cx="4480248" cy="1976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26" y="4740765"/>
            <a:ext cx="2525774" cy="16729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21" y="696581"/>
            <a:ext cx="4288584" cy="12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ập Làm Chú Bộ Đội - Bé Bào Ngư _ Nghe tải bài hát Mp3 320Kb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4931" y="406676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476" y="6099516"/>
            <a:ext cx="2602524" cy="75848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Kết quả hình ảnh cho hình ảnh con bướ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11" y="3488788"/>
            <a:ext cx="1884241" cy="17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La Chien Si Dien Bien - Top Ca Thie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2025" y="711443"/>
            <a:ext cx="609600" cy="609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53157" y="6293485"/>
            <a:ext cx="3471203" cy="396875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ết quả hình ảnh cho hình ảnh con bướ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8495">
            <a:off x="8196901" y="217011"/>
            <a:ext cx="1598464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hình ảnh con bướ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8495">
            <a:off x="18883" y="1598940"/>
            <a:ext cx="1598464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 Light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4&amp;quot;/&amp;gt;&amp;lt;Button FontName=&amp;quot;Calibri Light&amp;quot; IsBold=&amp;quot;0&amp;quot; IsItalic=&amp;quot;0&amp;quot; IsUnderline=&amp;quot;0&amp;quot; FontSize=&amp;quot;14&amp;quot;/&amp;gt;&amp;lt;Message FontName=&amp;quot;Calibri Light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"/>
  <p:tag name="MMPROD_NEXTUNIQUEID" val="10024"/>
  <p:tag name="MMPROD_UIDATA" val="&lt;database version=&quot;10.0&quot;&gt;&lt;object type=&quot;1&quot; unique_id=&quot;10001&quot;&gt;&lt;property id=&quot;20226&quot; value=&quot;C:\Users\MT\Desktop\PTNT\NHIỆT LIỆT CHÀO MỪNG BAN GIÁM KHẢO VỀ [Recovered]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29&quot;&gt;&lt;property id=&quot;20148&quot; value=&quot;5&quot;/&gt;&lt;property id=&quot;20300&quot; value=&quot;Slide 2 - &amp;quot; &amp;quot;&quot;/&gt;&lt;property id=&quot;20307&quot; value=&quot;258&quot;/&gt;&lt;/object&gt;&lt;object type=&quot;3&quot; unique_id=&quot;10030&quot;&gt;&lt;property id=&quot;20148&quot; value=&quot;5&quot;/&gt;&lt;property id=&quot;20300&quot; value=&quot;Slide 4&quot;/&gt;&lt;property id=&quot;20307&quot; value=&quot;259&quot;/&gt;&lt;/object&gt;&lt;object type=&quot;3&quot; unique_id=&quot;10031&quot;&gt;&lt;property id=&quot;20148&quot; value=&quot;5&quot;/&gt;&lt;property id=&quot;20300&quot; value=&quot;Slide 6&quot;/&gt;&lt;property id=&quot;20307&quot; value=&quot;260&quot;/&gt;&lt;/object&gt;&lt;object type=&quot;3&quot; unique_id=&quot;10050&quot;&gt;&lt;property id=&quot;20148&quot; value=&quot;5&quot;/&gt;&lt;property id=&quot;20300&quot; value=&quot;Slide 10 - &amp;quot;Trò chơi số 2&amp;quot;&quot;/&gt;&lt;property id=&quot;20307&quot; value=&quot;261&quot;/&gt;&lt;/object&gt;&lt;object type=&quot;3&quot; unique_id=&quot;10072&quot;&gt;&lt;property id=&quot;20148&quot; value=&quot;5&quot;/&gt;&lt;property id=&quot;20300&quot; value=&quot;Slide 11&quot;/&gt;&lt;property id=&quot;20307&quot; value=&quot;262&quot;/&gt;&lt;/object&gt;&lt;object type=&quot;3&quot; unique_id=&quot;10073&quot;&gt;&lt;property id=&quot;20148&quot; value=&quot;5&quot;/&gt;&lt;property id=&quot;20300&quot; value=&quot;Slide 3&quot;/&gt;&lt;property id=&quot;20307&quot; value=&quot;263&quot;/&gt;&lt;/object&gt;&lt;object type=&quot;3&quot; unique_id=&quot;10074&quot;&gt;&lt;property id=&quot;20148&quot; value=&quot;5&quot;/&gt;&lt;property id=&quot;20300&quot; value=&quot;Slide 5&quot;/&gt;&lt;property id=&quot;20307&quot; value=&quot;264&quot;/&gt;&lt;/object&gt;&lt;object type=&quot;3&quot; unique_id=&quot;10075&quot;&gt;&lt;property id=&quot;20148&quot; value=&quot;5&quot;/&gt;&lt;property id=&quot;20300&quot; value=&quot;Slide 9 - &amp;quot;Trò chơi số 1:&amp;quot;&quot;/&gt;&lt;property id=&quot;20307&quot; value=&quot;265&quot;/&gt;&lt;/object&gt;&lt;object type=&quot;3&quot; unique_id=&quot;10076&quot;&gt;&lt;property id=&quot;20148&quot; value=&quot;5&quot;/&gt;&lt;property id=&quot;20300&quot; value=&quot;Slide 12 - &amp;quot;Xin chân thành cảm ơn!&amp;quot;&quot;/&gt;&lt;property id=&quot;20307&quot; value=&quot;266&quot;/&gt;&lt;/object&gt;&lt;object type=&quot;3&quot; unique_id=&quot;10173&quot;&gt;&lt;property id=&quot;20148&quot; value=&quot;5&quot;/&gt;&lt;property id=&quot;20300&quot; value=&quot;Slide 7&quot;/&gt;&lt;property id=&quot;20307&quot; value=&quot;268&quot;/&gt;&lt;/object&gt;&lt;object type=&quot;3&quot; unique_id=&quot;10174&quot;&gt;&lt;property id=&quot;20148&quot; value=&quot;5&quot;/&gt;&lt;property id=&quot;20300&quot; value=&quot;Slide 8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15</Words>
  <Application>Microsoft Office PowerPoint</Application>
  <PresentationFormat>Custom</PresentationFormat>
  <Paragraphs>3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số 1:</vt:lpstr>
      <vt:lpstr>Trò chơi số 2</vt:lpstr>
      <vt:lpstr>Xin chân thành cảm ơn!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</dc:creator>
  <cp:lastModifiedBy>PHUONG NGUYEN</cp:lastModifiedBy>
  <cp:revision>38</cp:revision>
  <dcterms:created xsi:type="dcterms:W3CDTF">2016-11-01T09:45:56Z</dcterms:created>
  <dcterms:modified xsi:type="dcterms:W3CDTF">2016-12-01T01:46:31Z</dcterms:modified>
</cp:coreProperties>
</file>